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63" r:id="rId6"/>
    <p:sldId id="262" r:id="rId7"/>
    <p:sldId id="261" r:id="rId8"/>
    <p:sldId id="264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4"/>
    <p:restoredTop sz="94660"/>
  </p:normalViewPr>
  <p:slideViewPr>
    <p:cSldViewPr snapToGrid="0" snapToObjects="1">
      <p:cViewPr>
        <p:scale>
          <a:sx n="75" d="100"/>
          <a:sy n="75" d="100"/>
        </p:scale>
        <p:origin x="101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2E801A-C278-6F43-AAAD-814C4C45E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7F2823-7459-AC4B-9E87-1D37F2B7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E0DF50-0F59-4743-9EB9-D4BB15A6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FC4E-F0BA-D849-8BFF-C78536761469}" type="datetimeFigureOut">
              <a:rPr lang="fr-FR" smtClean="0"/>
              <a:t>16/04/2019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F9A012-8528-3E4D-9032-A5A27B728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2905C6-82BB-6541-9AB4-807BA1C4D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13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89A60-C4DC-D44A-B00E-D492D385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E6F67B2-8417-DD42-B568-94749B5B5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AB647D-636D-C84C-9905-38BAD8EC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FC4E-F0BA-D849-8BFF-C78536761469}" type="datetimeFigureOut">
              <a:rPr lang="fr-FR" smtClean="0"/>
              <a:t>16/04/2019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AD0D90-AA8F-774C-A7D1-FA0249232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02FC1A-2E5A-F24B-A4EF-EA0F06FB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847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0806D4F-2DD7-9544-B72A-7903F3FE8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E75ABBE-8C04-1C47-84B3-83950B5C9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B39072-DEBB-9040-9343-6D720112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FC4E-F0BA-D849-8BFF-C78536761469}" type="datetimeFigureOut">
              <a:rPr lang="fr-FR" smtClean="0"/>
              <a:t>16/04/2019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E376A4-134F-344F-AB09-394F62302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A1BA57-50A7-CE40-A881-0B4F40B62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06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286D81-1571-9349-9743-3B6D1811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B7DEB-ADB7-2349-8E3D-0B51A1AE5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187AE4-6EAC-FA4A-BEE6-1A1044C34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FC4E-F0BA-D849-8BFF-C78536761469}" type="datetimeFigureOut">
              <a:rPr lang="fr-FR" smtClean="0"/>
              <a:t>16/04/2019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77BF3E-2051-6943-B3B5-4228B614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2315D1-256D-524D-9711-F81F279E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604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16416C-2C19-8A41-A515-4D4220A70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CA1BB2-36CE-5E45-9B61-31B7E961D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05DAC9-FD6A-D94B-8A0A-12DB4EAE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FC4E-F0BA-D849-8BFF-C78536761469}" type="datetimeFigureOut">
              <a:rPr lang="fr-FR" smtClean="0"/>
              <a:t>16/04/2019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5713D5-8692-BF4D-8534-3B0FC95D0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1A115C-3C48-F544-8064-452B7083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8004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6BD19A-4CA8-5842-B9E2-796180FC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1E3C6A-8A3B-0B4F-8407-E6196E1DE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47F321-5490-C54D-B69D-871D0E3AB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226990-2B7A-D345-8F6A-19BEFD1D0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FC4E-F0BA-D849-8BFF-C78536761469}" type="datetimeFigureOut">
              <a:rPr lang="fr-FR" smtClean="0"/>
              <a:t>16/04/2019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C2E52E-827F-444D-9620-7926DBB03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D694CC2-9BCD-284B-815C-72E227D4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923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46F55-E349-F844-8E0E-B7D64284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DB2EC3-2537-9847-AC4C-6D23D3CC8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921B42A-2D8F-EF41-A8A6-BF024B48B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D8603C-D6BF-A842-8E8D-FB4D39879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305AF6E-328E-C845-AADE-2D6CC39BC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DD3A202-83D3-524F-B756-3546E4F4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FC4E-F0BA-D849-8BFF-C78536761469}" type="datetimeFigureOut">
              <a:rPr lang="fr-FR" smtClean="0"/>
              <a:t>16/04/2019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7D0C05-B7DE-654B-A03F-2E937E037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BDADDC4-6B50-6448-A0BD-52BDF2DC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467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6279BF-9F11-0446-85B1-E89345D7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6C088BA-AF0B-384D-8432-1410A5E9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FC4E-F0BA-D849-8BFF-C78536761469}" type="datetimeFigureOut">
              <a:rPr lang="fr-FR" smtClean="0"/>
              <a:t>16/04/2019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A494414-2809-F842-8564-8900ECEB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E3F980-58A2-E141-A99E-A43656CC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523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90245AD-5C9B-CE46-943A-9842B9871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FC4E-F0BA-D849-8BFF-C78536761469}" type="datetimeFigureOut">
              <a:rPr lang="fr-FR" smtClean="0"/>
              <a:t>16/04/2019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5A3E1FC-7F18-7142-A2B4-D913BF36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CEC1DD-003B-6A42-86C6-DFC99D8BB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520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286FC5-7AFC-CD45-8822-50C48A0B9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3D5FF7-223C-1B4C-9619-FAC51711A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4539CB-91C3-C341-9EAF-827A43884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79F06B5-C9D0-8643-90A8-3DDE39E5C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FC4E-F0BA-D849-8BFF-C78536761469}" type="datetimeFigureOut">
              <a:rPr lang="fr-FR" smtClean="0"/>
              <a:t>16/04/2019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7A0186-1A14-1C4E-9CB0-98C89AD10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54DC12-AB9D-EA42-9650-8B6A5AF54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353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8EEE09-7E7B-974B-8904-3873B5EA2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3DE3CE6-8FE6-DB44-91F5-3794AA75B7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99B38F-7A04-7F4D-BBE7-94076E23E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DC5312-1E8B-B649-AB93-C3B42DCE4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FC4E-F0BA-D849-8BFF-C78536761469}" type="datetimeFigureOut">
              <a:rPr lang="fr-FR" smtClean="0"/>
              <a:t>16/04/2019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01CFCC2-1BE7-164D-9669-68E7BF07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5EB9A3-E4BF-B54F-9E8E-BAC99BE2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082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C783502-A703-2044-89E3-7A8AE3769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9972F7-E76B-6243-B305-F04560ED6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5FB3CD-1326-BD45-9426-2CA72DF2C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9FC4E-F0BA-D849-8BFF-C78536761469}" type="datetimeFigureOut">
              <a:rPr lang="fr-FR" smtClean="0"/>
              <a:t>16/04/2019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ABAC1E-FC88-1942-B3BB-9AB051938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19FD69-CF6D-674C-B6CE-BDE26D1A6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52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87BA5286-5C5D-2B4F-BD0C-A0499B8E1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88447"/>
            <a:ext cx="9144000" cy="1655762"/>
          </a:xfrm>
        </p:spPr>
        <p:txBody>
          <a:bodyPr>
            <a:normAutofit/>
          </a:bodyPr>
          <a:lstStyle/>
          <a:p>
            <a:r>
              <a:rPr lang="fr-F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Projet </a:t>
            </a:r>
            <a:r>
              <a:rPr lang="fr-FR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PersoData</a:t>
            </a:r>
            <a:r>
              <a:rPr lang="fr-F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/ Groupe </a:t>
            </a:r>
            <a:r>
              <a:rPr lang="fr-FR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Kahlo</a:t>
            </a:r>
            <a:endParaRPr lang="fr-FR" sz="5400" dirty="0"/>
          </a:p>
        </p:txBody>
      </p:sp>
      <p:pic>
        <p:nvPicPr>
          <p:cNvPr id="8" name="Image 7" descr="Une image contenant bâtiment, meubles&#10;&#10;&#10;&#10;Description générée automatiquement">
            <a:extLst>
              <a:ext uri="{FF2B5EF4-FFF2-40B4-BE49-F238E27FC236}">
                <a16:creationId xmlns:a16="http://schemas.microsoft.com/office/drawing/2014/main" id="{24BB1162-A20F-4344-9C8B-E8060B92F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1" b="5737"/>
          <a:stretch/>
        </p:blipFill>
        <p:spPr>
          <a:xfrm>
            <a:off x="2988635" y="2918723"/>
            <a:ext cx="6214730" cy="345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7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newcodalab.lri.fr/lri-public/logos/404/bbb9a/logo.jpg">
            <a:extLst>
              <a:ext uri="{FF2B5EF4-FFF2-40B4-BE49-F238E27FC236}">
                <a16:creationId xmlns:a16="http://schemas.microsoft.com/office/drawing/2014/main" id="{6F9B084C-458D-6C4D-BA62-A647113B4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0707" y="2138145"/>
            <a:ext cx="2796630" cy="3387988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909B64-B55F-CC4B-A11B-ECA7F50B7549}"/>
              </a:ext>
            </a:extLst>
          </p:cNvPr>
          <p:cNvSpPr/>
          <p:nvPr/>
        </p:nvSpPr>
        <p:spPr>
          <a:xfrm>
            <a:off x="3418538" y="681037"/>
            <a:ext cx="49838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 </a:t>
            </a:r>
            <a:r>
              <a:rPr lang="fr-FR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preprocessing</a:t>
            </a:r>
            <a:endParaRPr lang="fr-F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B7D7FA6-857B-404A-A3DB-5D477D049ADE}"/>
              </a:ext>
            </a:extLst>
          </p:cNvPr>
          <p:cNvSpPr txBox="1"/>
          <p:nvPr/>
        </p:nvSpPr>
        <p:spPr>
          <a:xfrm>
            <a:off x="3735978" y="2103121"/>
            <a:ext cx="167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Gaussian</a:t>
            </a:r>
            <a:r>
              <a:rPr lang="fr-FR" u="sng" dirty="0"/>
              <a:t> </a:t>
            </a:r>
            <a:r>
              <a:rPr lang="fr-FR" u="sng" dirty="0" err="1"/>
              <a:t>Blur</a:t>
            </a:r>
            <a:endParaRPr lang="fr-FR" u="sng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81A2C16-7620-DF4C-99C2-3FAEBB384C8B}"/>
              </a:ext>
            </a:extLst>
          </p:cNvPr>
          <p:cNvCxnSpPr/>
          <p:nvPr/>
        </p:nvCxnSpPr>
        <p:spPr>
          <a:xfrm flipV="1">
            <a:off x="3696788" y="3722915"/>
            <a:ext cx="5303520" cy="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1F7F817D-1F2D-2842-BB4E-0C606E3B9EA8}"/>
              </a:ext>
            </a:extLst>
          </p:cNvPr>
          <p:cNvSpPr txBox="1"/>
          <p:nvPr/>
        </p:nvSpPr>
        <p:spPr>
          <a:xfrm>
            <a:off x="5429796" y="5155474"/>
            <a:ext cx="2002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Standardisation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E5BAF7E-E6B8-CA44-AD69-563359000C24}"/>
              </a:ext>
            </a:extLst>
          </p:cNvPr>
          <p:cNvSpPr txBox="1"/>
          <p:nvPr/>
        </p:nvSpPr>
        <p:spPr>
          <a:xfrm>
            <a:off x="7972697" y="2120538"/>
            <a:ext cx="76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PCA</a:t>
            </a:r>
          </a:p>
        </p:txBody>
      </p:sp>
      <p:sp>
        <p:nvSpPr>
          <p:cNvPr id="13" name="Flèche vers le bas 12">
            <a:extLst>
              <a:ext uri="{FF2B5EF4-FFF2-40B4-BE49-F238E27FC236}">
                <a16:creationId xmlns:a16="http://schemas.microsoft.com/office/drawing/2014/main" id="{E1F2BFD0-5239-3142-B55E-F5E5C6AE006C}"/>
              </a:ext>
            </a:extLst>
          </p:cNvPr>
          <p:cNvSpPr/>
          <p:nvPr/>
        </p:nvSpPr>
        <p:spPr>
          <a:xfrm>
            <a:off x="4336869" y="2521131"/>
            <a:ext cx="209005" cy="1162595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vers le bas 13">
            <a:extLst>
              <a:ext uri="{FF2B5EF4-FFF2-40B4-BE49-F238E27FC236}">
                <a16:creationId xmlns:a16="http://schemas.microsoft.com/office/drawing/2014/main" id="{2AFDCEE3-9130-D74A-8C70-02E1FA4549C2}"/>
              </a:ext>
            </a:extLst>
          </p:cNvPr>
          <p:cNvSpPr/>
          <p:nvPr/>
        </p:nvSpPr>
        <p:spPr>
          <a:xfrm>
            <a:off x="8181703" y="2525485"/>
            <a:ext cx="209005" cy="1162595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e bas 14">
            <a:extLst>
              <a:ext uri="{FF2B5EF4-FFF2-40B4-BE49-F238E27FC236}">
                <a16:creationId xmlns:a16="http://schemas.microsoft.com/office/drawing/2014/main" id="{16EA5B96-91E1-324A-AAC4-E81D419E3A01}"/>
              </a:ext>
            </a:extLst>
          </p:cNvPr>
          <p:cNvSpPr/>
          <p:nvPr/>
        </p:nvSpPr>
        <p:spPr>
          <a:xfrm flipV="1">
            <a:off x="6252754" y="3744686"/>
            <a:ext cx="209005" cy="1162595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A84846-466E-1B40-8DEC-B88A6A718C52}"/>
              </a:ext>
            </a:extLst>
          </p:cNvPr>
          <p:cNvSpPr/>
          <p:nvPr/>
        </p:nvSpPr>
        <p:spPr>
          <a:xfrm>
            <a:off x="9062659" y="3083561"/>
            <a:ext cx="273863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Image </a:t>
            </a:r>
          </a:p>
          <a:p>
            <a:pPr algn="ctr"/>
            <a:r>
              <a:rPr lang="fr-FR" sz="36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préprocessée</a:t>
            </a:r>
            <a:endParaRPr lang="fr-FR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7299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29975A-C7F7-AF4A-9B88-C0C14536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Matrices de confusions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space réservé du contenu 3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FDD724E3-6DD5-984A-994F-215BC7CC5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86" y="3022546"/>
            <a:ext cx="4479462" cy="2715595"/>
          </a:xfrm>
          <a:prstGeom prst="rect">
            <a:avLst/>
          </a:prstGeom>
        </p:spPr>
      </p:pic>
      <p:pic>
        <p:nvPicPr>
          <p:cNvPr id="9" name="Image 8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089102A8-920F-984E-A36D-AD691EA29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65" y="3022546"/>
            <a:ext cx="4224259" cy="271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7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AA329AE-5E99-D549-BFA4-4D718C42F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</a:rPr>
              <a:t>Courbes</a:t>
            </a:r>
            <a:r>
              <a:rPr lang="en-US" sz="5400" dirty="0">
                <a:solidFill>
                  <a:srgbClr val="FFFFFF"/>
                </a:solidFill>
              </a:rPr>
              <a:t> ROC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carte, texte&#10;&#10;&#10;&#10;Description générée automatiquement">
            <a:extLst>
              <a:ext uri="{FF2B5EF4-FFF2-40B4-BE49-F238E27FC236}">
                <a16:creationId xmlns:a16="http://schemas.microsoft.com/office/drawing/2014/main" id="{D69180FC-E3E3-0642-B2EF-F7D3A01D6D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567" y="2438124"/>
            <a:ext cx="5455917" cy="3975025"/>
          </a:xfrm>
          <a:prstGeom prst="rect">
            <a:avLst/>
          </a:prstGeom>
          <a:noFill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space réservé du contenu 4" descr="Une image contenant texte, carte&#10;&#10;&#10;&#10;Description générée automatiquement">
            <a:extLst>
              <a:ext uri="{FF2B5EF4-FFF2-40B4-BE49-F238E27FC236}">
                <a16:creationId xmlns:a16="http://schemas.microsoft.com/office/drawing/2014/main" id="{874F6FC3-A871-3745-8329-5FEE3518C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517346"/>
            <a:ext cx="5455917" cy="38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62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E23ED0-0FCC-CF4A-85FF-A1D6B74EA423}"/>
              </a:ext>
            </a:extLst>
          </p:cNvPr>
          <p:cNvSpPr/>
          <p:nvPr/>
        </p:nvSpPr>
        <p:spPr>
          <a:xfrm>
            <a:off x="632128" y="496851"/>
            <a:ext cx="9451883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RandomForestClassifier</a:t>
            </a:r>
            <a:endParaRPr lang="fr-F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AdaBoostClassifier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QuadraticDiscriminantAnalysis</a:t>
            </a:r>
            <a:endParaRPr lang="fr-F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DecisionTreeClassifier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FD720FC-20A7-FB43-95DB-835BAD7260B6}"/>
              </a:ext>
            </a:extLst>
          </p:cNvPr>
          <p:cNvCxnSpPr/>
          <p:nvPr/>
        </p:nvCxnSpPr>
        <p:spPr>
          <a:xfrm>
            <a:off x="855677" y="5494789"/>
            <a:ext cx="33639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A089E55-E8A8-D245-B5F4-0CA6BFA1B528}"/>
              </a:ext>
            </a:extLst>
          </p:cNvPr>
          <p:cNvSpPr/>
          <p:nvPr/>
        </p:nvSpPr>
        <p:spPr>
          <a:xfrm>
            <a:off x="4288305" y="5033124"/>
            <a:ext cx="3942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MLPClassifier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808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2375B571-792E-D248-ACA0-905BBE6A1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7" y="2835083"/>
            <a:ext cx="5889640" cy="33250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36BC62E-4C02-E64C-93E3-478AB3C38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889" y="3873715"/>
            <a:ext cx="3705225" cy="1247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27E3790-474B-CE4A-B85A-2AB4505FAF3E}"/>
              </a:ext>
            </a:extLst>
          </p:cNvPr>
          <p:cNvSpPr/>
          <p:nvPr/>
        </p:nvSpPr>
        <p:spPr>
          <a:xfrm>
            <a:off x="3139628" y="854298"/>
            <a:ext cx="17471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Keras</a:t>
            </a:r>
            <a:endParaRPr lang="fr-F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AE7F55-6901-2E42-87EF-FAA99D6DDA93}"/>
              </a:ext>
            </a:extLst>
          </p:cNvPr>
          <p:cNvSpPr/>
          <p:nvPr/>
        </p:nvSpPr>
        <p:spPr>
          <a:xfrm>
            <a:off x="6783889" y="854298"/>
            <a:ext cx="19639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Dense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5A12695-46C1-8645-ABEE-4D822ECAA0E6}"/>
              </a:ext>
            </a:extLst>
          </p:cNvPr>
          <p:cNvCxnSpPr/>
          <p:nvPr/>
        </p:nvCxnSpPr>
        <p:spPr>
          <a:xfrm>
            <a:off x="5080000" y="1315963"/>
            <a:ext cx="15409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671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3B4A69-8F0E-A444-BB22-A381D8B05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Étude du </a:t>
            </a:r>
            <a:r>
              <a:rPr lang="en-US" sz="5400" dirty="0" err="1">
                <a:solidFill>
                  <a:srgbClr val="FFFFFF"/>
                </a:solidFill>
              </a:rPr>
              <a:t>réseau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space réservé du contenu 7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D5E66CFE-17F8-B249-86DE-CDD251CC6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47" t="25170" r="51786" b="48210"/>
          <a:stretch/>
        </p:blipFill>
        <p:spPr>
          <a:xfrm>
            <a:off x="331567" y="2574554"/>
            <a:ext cx="5455917" cy="370216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EFF81B56-A3EF-2D4E-A0A6-99C667E10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7" t="51790" r="51786" b="21590"/>
          <a:stretch/>
        </p:blipFill>
        <p:spPr>
          <a:xfrm>
            <a:off x="6445073" y="2574554"/>
            <a:ext cx="5455917" cy="3702164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668D18E-D3E2-B844-8686-F6999F1DB854}"/>
              </a:ext>
            </a:extLst>
          </p:cNvPr>
          <p:cNvCxnSpPr>
            <a:cxnSpLocks/>
          </p:cNvCxnSpPr>
          <p:nvPr/>
        </p:nvCxnSpPr>
        <p:spPr>
          <a:xfrm flipH="1" flipV="1">
            <a:off x="2691314" y="5912910"/>
            <a:ext cx="644553" cy="8137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DB7768B-2CC1-414A-A283-1B506ECFD1EA}"/>
              </a:ext>
            </a:extLst>
          </p:cNvPr>
          <p:cNvCxnSpPr>
            <a:cxnSpLocks/>
          </p:cNvCxnSpPr>
          <p:nvPr/>
        </p:nvCxnSpPr>
        <p:spPr>
          <a:xfrm flipH="1" flipV="1">
            <a:off x="8147232" y="6044268"/>
            <a:ext cx="556501" cy="6823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224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1F8D1F-5399-F742-8533-54920869D8BE}"/>
              </a:ext>
            </a:extLst>
          </p:cNvPr>
          <p:cNvSpPr/>
          <p:nvPr/>
        </p:nvSpPr>
        <p:spPr>
          <a:xfrm>
            <a:off x="4437532" y="2505670"/>
            <a:ext cx="33169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6853880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30</Words>
  <Application>Microsoft Macintosh PowerPoint</Application>
  <PresentationFormat>Grand écran</PresentationFormat>
  <Paragraphs>19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Matrices de confusions</vt:lpstr>
      <vt:lpstr>Courbes ROC</vt:lpstr>
      <vt:lpstr>Présentation PowerPoint</vt:lpstr>
      <vt:lpstr>Présentation PowerPoint</vt:lpstr>
      <vt:lpstr>Étude du réseau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Raphael Cohen</dc:creator>
  <cp:lastModifiedBy>Raphael Cohen</cp:lastModifiedBy>
  <cp:revision>6</cp:revision>
  <dcterms:created xsi:type="dcterms:W3CDTF">2019-04-16T21:10:25Z</dcterms:created>
  <dcterms:modified xsi:type="dcterms:W3CDTF">2019-04-16T21:18:22Z</dcterms:modified>
</cp:coreProperties>
</file>